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10" r:id="rId3"/>
    <p:sldId id="258" r:id="rId4"/>
    <p:sldId id="313" r:id="rId5"/>
    <p:sldId id="315" r:id="rId6"/>
    <p:sldId id="317" r:id="rId7"/>
    <p:sldId id="314" r:id="rId8"/>
    <p:sldId id="263" r:id="rId9"/>
    <p:sldId id="265" r:id="rId10"/>
    <p:sldId id="269" r:id="rId11"/>
    <p:sldId id="274" r:id="rId12"/>
    <p:sldId id="311" r:id="rId13"/>
    <p:sldId id="3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36" autoAdjust="0"/>
    <p:restoredTop sz="94660"/>
  </p:normalViewPr>
  <p:slideViewPr>
    <p:cSldViewPr snapToGrid="0">
      <p:cViewPr varScale="1">
        <p:scale>
          <a:sx n="78" d="100"/>
          <a:sy n="78" d="100"/>
        </p:scale>
        <p:origin x="787" y="72"/>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80" r:id="rId25"/>
    <p:sldLayoutId id="2147483686" r:id="rId26"/>
    <p:sldLayoutId id="2147483712"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23290" y="608498"/>
            <a:ext cx="4156908" cy="830997"/>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이건 아직 미정</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11" b="4211"/>
          <a:stretch>
            <a:fillRect/>
          </a:stretch>
        </p:blipFill>
        <p:spPr/>
      </p:pic>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2656734"/>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5837" t="1619" r="3611" b="42987"/>
          <a:stretch/>
        </p:blipFill>
        <p:spPr>
          <a:xfrm>
            <a:off x="13055600" y="-1122799"/>
            <a:ext cx="4140200" cy="3412500"/>
          </a:xfrm>
        </p:spPr>
      </p:pic>
      <p:sp>
        <p:nvSpPr>
          <p:cNvPr id="2" name="AutoShape 2" descr="Favicon Preview 64x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
        <p:nvSpPr>
          <p:cNvPr id="8" name="TextBox 7"/>
          <p:cNvSpPr txBox="1"/>
          <p:nvPr/>
        </p:nvSpPr>
        <p:spPr>
          <a:xfrm>
            <a:off x="3282290" y="2190091"/>
            <a:ext cx="4875053" cy="2215991"/>
          </a:xfrm>
          <a:prstGeom prst="rect">
            <a:avLst/>
          </a:prstGeom>
          <a:noFill/>
        </p:spPr>
        <p:txBody>
          <a:bodyPr wrap="none" rtlCol="0">
            <a:spAutoFit/>
          </a:bodyPr>
          <a:lstStyle/>
          <a:p>
            <a:r>
              <a:rPr lang="en-US" sz="13800" dirty="0" smtClean="0">
                <a:latin typeface="Nickainley Normal" panose="00000500000000000000" pitchFamily="50" charset="0"/>
              </a:rPr>
              <a:t>Q &amp; A</a:t>
            </a:r>
            <a:endParaRPr lang="en-US" sz="13800" dirty="0">
              <a:latin typeface="Nickainley Normal" panose="00000500000000000000" pitchFamily="50" charset="0"/>
            </a:endParaRP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98" y="2468665"/>
            <a:ext cx="4743450" cy="3552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3282290" y="316615"/>
            <a:ext cx="5202065" cy="2215991"/>
          </a:xfrm>
          <a:prstGeom prst="rect">
            <a:avLst/>
          </a:prstGeom>
          <a:noFill/>
        </p:spPr>
        <p:txBody>
          <a:bodyPr wrap="none" rtlCol="0">
            <a:spAutoFit/>
          </a:bodyPr>
          <a:lstStyle/>
          <a:p>
            <a:r>
              <a:rPr lang="en-US" sz="13800" dirty="0" smtClean="0">
                <a:latin typeface="Francisco" panose="02000500000000000000" pitchFamily="2" charset="0"/>
              </a:rPr>
              <a:t>Thank you!</a:t>
            </a:r>
            <a:endParaRPr lang="en-US" sz="13800" dirty="0">
              <a:latin typeface="Francisco" panose="02000500000000000000" pitchFamily="2" charset="0"/>
            </a:endParaRPr>
          </a:p>
        </p:txBody>
      </p:sp>
    </p:spTree>
    <p:extLst>
      <p:ext uri="{BB962C8B-B14F-4D97-AF65-F5344CB8AC3E}">
        <p14:creationId xmlns:p14="http://schemas.microsoft.com/office/powerpoint/2010/main" val="3840364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4" r="2804"/>
          <a:stretch>
            <a:fillRect/>
          </a:stretch>
        </p:blipFill>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361911"/>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예뻐보여서</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샀는데 어정쩡하네</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주변에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물어볼걸</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4064" y="2556618"/>
            <a:ext cx="4368546" cy="553998"/>
          </a:xfrm>
          <a:prstGeom prst="rect">
            <a:avLst/>
          </a:prstGeom>
        </p:spPr>
        <p:txBody>
          <a:bodyPr wrap="square">
            <a:spAutoFit/>
          </a:bodyPr>
          <a:lstStyle/>
          <a:p>
            <a:pPr>
              <a:lnSpc>
                <a:spcPct val="150000"/>
              </a:lnSpc>
            </a:pPr>
            <a:r>
              <a:rPr lang="ko-KR" altLang="en-US" sz="2000" dirty="0"/>
              <a:t>한 눈에 보기 </a:t>
            </a:r>
            <a:r>
              <a:rPr lang="ko-KR" altLang="en-US" sz="2000" dirty="0" smtClean="0"/>
              <a:t>편하다</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02542"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 </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664064" y="3454174"/>
            <a:ext cx="6208728" cy="553998"/>
          </a:xfrm>
          <a:prstGeom prst="rect">
            <a:avLst/>
          </a:prstGeom>
        </p:spPr>
        <p:txBody>
          <a:bodyPr wrap="square">
            <a:spAutoFit/>
          </a:bodyPr>
          <a:lstStyle/>
          <a:p>
            <a:pPr>
              <a:lnSpc>
                <a:spcPct val="150000"/>
              </a:lnSpc>
            </a:pPr>
            <a:r>
              <a:rPr lang="ko-KR" altLang="en-US" sz="2000" dirty="0"/>
              <a:t>다양한 옷들을 여러 옷장에 </a:t>
            </a:r>
            <a:r>
              <a:rPr lang="ko-KR" altLang="en-US" sz="2000" dirty="0" smtClean="0"/>
              <a:t>등록 가능</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
          <p:cNvSpPr/>
          <p:nvPr/>
        </p:nvSpPr>
        <p:spPr>
          <a:xfrm>
            <a:off x="664064" y="4228793"/>
            <a:ext cx="4368546" cy="553998"/>
          </a:xfrm>
          <a:prstGeom prst="rect">
            <a:avLst/>
          </a:prstGeom>
        </p:spPr>
        <p:txBody>
          <a:bodyPr wrap="square">
            <a:spAutoFit/>
          </a:bodyPr>
          <a:lstStyle/>
          <a:p>
            <a:pPr>
              <a:lnSpc>
                <a:spcPct val="150000"/>
              </a:lnSpc>
            </a:pPr>
            <a:r>
              <a:rPr lang="ko-KR" altLang="en-US" sz="2000" dirty="0" smtClean="0"/>
              <a:t>종류별로 여러 개 생성</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
          <p:cNvSpPr/>
          <p:nvPr/>
        </p:nvSpPr>
        <p:spPr>
          <a:xfrm>
            <a:off x="664064" y="5126349"/>
            <a:ext cx="7303942" cy="503792"/>
          </a:xfrm>
          <a:prstGeom prst="rect">
            <a:avLst/>
          </a:prstGeom>
        </p:spPr>
        <p:txBody>
          <a:bodyPr wrap="square">
            <a:spAutoFit/>
          </a:bodyPr>
          <a:lstStyle/>
          <a:p>
            <a:pPr>
              <a:lnSpc>
                <a:spcPct val="150000"/>
              </a:lnSpc>
            </a:pPr>
            <a:r>
              <a:rPr lang="en-US" altLang="ko-KR" sz="2000" dirty="0" smtClean="0"/>
              <a:t>AI</a:t>
            </a:r>
            <a:r>
              <a:rPr lang="ko-KR" altLang="en-US" sz="2000" dirty="0" smtClean="0"/>
              <a:t>모듈을 이용해 </a:t>
            </a:r>
            <a:r>
              <a:rPr lang="ko-KR" altLang="en-US" sz="2000" dirty="0" err="1" smtClean="0"/>
              <a:t>배경제거</a:t>
            </a:r>
            <a:r>
              <a:rPr lang="en-US" altLang="ko-KR" sz="2000" dirty="0" smtClean="0"/>
              <a:t>, </a:t>
            </a:r>
            <a:r>
              <a:rPr lang="ko-KR" altLang="en-US" sz="2000" dirty="0" err="1" smtClean="0"/>
              <a:t>오토태깅</a:t>
            </a:r>
            <a:r>
              <a:rPr lang="ko-KR" altLang="en-US" sz="2000" dirty="0" smtClean="0"/>
              <a:t> 기능 탑재</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3870806" y="1212940"/>
            <a:ext cx="3363420" cy="923330"/>
          </a:xfrm>
          <a:prstGeom prst="rect">
            <a:avLst/>
          </a:prstGeom>
          <a:noFill/>
        </p:spPr>
        <p:txBody>
          <a:bodyPr wrap="none" rtlCol="0">
            <a:spAutoFit/>
          </a:bodyPr>
          <a:lstStyle/>
          <a:p>
            <a:pPr algn="ctr"/>
            <a:r>
              <a:rPr lang="en-US" altLang="ko-KR" sz="5400" dirty="0" smtClean="0">
                <a:solidFill>
                  <a:schemeClr val="bg1"/>
                </a:solidFill>
                <a:latin typeface="Julietta" pitchFamily="2" charset="0"/>
              </a:rPr>
              <a:t>#</a:t>
            </a:r>
            <a:r>
              <a:rPr lang="ko-KR" altLang="en-US" sz="5400" dirty="0" err="1" smtClean="0">
                <a:solidFill>
                  <a:schemeClr val="bg1"/>
                </a:solidFill>
                <a:latin typeface="Julietta" pitchFamily="2" charset="0"/>
              </a:rPr>
              <a:t>배경제거</a:t>
            </a:r>
            <a:endParaRPr lang="en-US" altLang="ko-KR" sz="5400" dirty="0" smtClean="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15910" y="588100"/>
            <a:ext cx="3552576" cy="923330"/>
          </a:xfrm>
          <a:prstGeom prst="rect">
            <a:avLst/>
          </a:prstGeom>
          <a:noFill/>
        </p:spPr>
        <p:txBody>
          <a:bodyPr wrap="none" rtlCol="0">
            <a:spAutoFit/>
          </a:bodyPr>
          <a:lstStyle/>
          <a:p>
            <a:pPr algn="ctr"/>
            <a:r>
              <a:rPr lang="en-US" altLang="ko-KR" sz="5400" dirty="0" smtClean="0">
                <a:latin typeface="Julietta" pitchFamily="2" charset="0"/>
              </a:rPr>
              <a:t>#</a:t>
            </a:r>
            <a:r>
              <a:rPr lang="ko-KR" altLang="en-US" sz="5400" dirty="0" smtClean="0">
                <a:latin typeface="Julietta" pitchFamily="2" charset="0"/>
              </a:rPr>
              <a:t>자동 태그</a:t>
            </a:r>
            <a:endParaRPr lang="en-US" altLang="ko-KR" sz="5400" dirty="0" smtClean="0">
              <a:latin typeface="Julietta" pitchFamily="2"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51" r="7851"/>
          <a:stretch>
            <a:fillRect/>
          </a:stretch>
        </p:blipFill>
        <p:spPr/>
      </p:pic>
    </p:spTree>
    <p:extLst>
      <p:ext uri="{BB962C8B-B14F-4D97-AF65-F5344CB8AC3E}">
        <p14:creationId xmlns:p14="http://schemas.microsoft.com/office/powerpoint/2010/main" val="280551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1393" y="603538"/>
            <a:ext cx="1721946"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3494" y="639917"/>
            <a:ext cx="1966692"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9" name="TextBox 18"/>
          <p:cNvSpPr txBox="1"/>
          <p:nvPr/>
        </p:nvSpPr>
        <p:spPr>
          <a:xfrm>
            <a:off x="776210" y="678915"/>
            <a:ext cx="4017445" cy="1569660"/>
          </a:xfrm>
          <a:prstGeom prst="rect">
            <a:avLst/>
          </a:prstGeom>
          <a:noFill/>
        </p:spPr>
        <p:txBody>
          <a:bodyPr wrap="none" rtlCol="0">
            <a:spAutoFit/>
          </a:bodyPr>
          <a:lstStyle/>
          <a:p>
            <a:pPr algn="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이런사람에게</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 </a:t>
            </a:r>
            <a:endParaRPr lang="en-US" altLang="ko-KR" sz="4800" dirty="0" smtClean="0">
              <a:latin typeface="Lato Black" panose="020F0502020204030203" pitchFamily="34" charset="0"/>
              <a:ea typeface="Lato Black" panose="020F0502020204030203" pitchFamily="34" charset="0"/>
              <a:cs typeface="Lato Black" panose="020F0502020204030203" pitchFamily="34" charset="0"/>
            </a:endParaRPr>
          </a:p>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추천해요</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a:xfrm>
            <a:off x="6273230" y="867427"/>
            <a:ext cx="4980043" cy="4980043"/>
          </a:xfrm>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28" name="Google Shape;1584;p37"/>
          <p:cNvSpPr txBox="1">
            <a:spLocks/>
          </p:cNvSpPr>
          <p:nvPr/>
        </p:nvSpPr>
        <p:spPr>
          <a:xfrm>
            <a:off x="264752" y="3284303"/>
            <a:ext cx="3090863" cy="785812"/>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자기만의 패션 세계에 빠져 해어나오지 못하는 사람들</a:t>
            </a:r>
            <a:endParaRPr lang="ko-KR" altLang="en-US" sz="1800" dirty="0"/>
          </a:p>
        </p:txBody>
      </p:sp>
      <p:grpSp>
        <p:nvGrpSpPr>
          <p:cNvPr id="29" name="Google Shape;1626;p37"/>
          <p:cNvGrpSpPr/>
          <p:nvPr/>
        </p:nvGrpSpPr>
        <p:grpSpPr>
          <a:xfrm>
            <a:off x="621636" y="2603242"/>
            <a:ext cx="643000" cy="570733"/>
            <a:chOff x="3148700" y="1347975"/>
            <a:chExt cx="482250" cy="428050"/>
          </a:xfrm>
        </p:grpSpPr>
        <p:sp>
          <p:nvSpPr>
            <p:cNvPr id="32"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44" name="Google Shape;1638;p37"/>
          <p:cNvCxnSpPr/>
          <p:nvPr/>
        </p:nvCxnSpPr>
        <p:spPr>
          <a:xfrm flipV="1">
            <a:off x="621636" y="3316019"/>
            <a:ext cx="2589046" cy="8133"/>
          </a:xfrm>
          <a:prstGeom prst="straightConnector1">
            <a:avLst/>
          </a:prstGeom>
          <a:noFill/>
          <a:ln w="9525" cap="flat" cmpd="sng">
            <a:solidFill>
              <a:schemeClr val="dk1"/>
            </a:solidFill>
            <a:prstDash val="solid"/>
            <a:round/>
            <a:headEnd type="none" w="med" len="med"/>
            <a:tailEnd type="none" w="med" len="med"/>
          </a:ln>
        </p:spPr>
      </p:cxnSp>
      <p:sp>
        <p:nvSpPr>
          <p:cNvPr id="45" name="Google Shape;1585;p37"/>
          <p:cNvSpPr txBox="1">
            <a:spLocks/>
          </p:cNvSpPr>
          <p:nvPr/>
        </p:nvSpPr>
        <p:spPr>
          <a:xfrm>
            <a:off x="3295575" y="4532826"/>
            <a:ext cx="2900363" cy="571500"/>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600" smtClean="0"/>
              <a:t>패션에 관심을 가지기 시작한 패린이들</a:t>
            </a:r>
            <a:endParaRPr lang="ko-KR" altLang="en-US" sz="1600" dirty="0"/>
          </a:p>
        </p:txBody>
      </p:sp>
      <p:grpSp>
        <p:nvGrpSpPr>
          <p:cNvPr id="46" name="Google Shape;1591;p37"/>
          <p:cNvGrpSpPr/>
          <p:nvPr/>
        </p:nvGrpSpPr>
        <p:grpSpPr>
          <a:xfrm>
            <a:off x="4313908" y="3624384"/>
            <a:ext cx="641100" cy="544100"/>
            <a:chOff x="242400" y="2659175"/>
            <a:chExt cx="480825" cy="408075"/>
          </a:xfrm>
        </p:grpSpPr>
        <p:sp>
          <p:nvSpPr>
            <p:cNvPr id="47"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63" name="Google Shape;1638;p37"/>
          <p:cNvCxnSpPr/>
          <p:nvPr/>
        </p:nvCxnSpPr>
        <p:spPr>
          <a:xfrm flipV="1">
            <a:off x="3411047" y="4339171"/>
            <a:ext cx="2589046" cy="8133"/>
          </a:xfrm>
          <a:prstGeom prst="straightConnector1">
            <a:avLst/>
          </a:prstGeom>
          <a:noFill/>
          <a:ln w="9525" cap="flat" cmpd="sng">
            <a:solidFill>
              <a:schemeClr val="dk1"/>
            </a:solidFill>
            <a:prstDash val="solid"/>
            <a:round/>
            <a:headEnd type="none" w="med" len="med"/>
            <a:tailEnd type="none" w="med" len="med"/>
          </a:ln>
        </p:spPr>
      </p:cxnSp>
      <p:sp>
        <p:nvSpPr>
          <p:cNvPr id="64" name="Google Shape;1589;p37"/>
          <p:cNvSpPr txBox="1">
            <a:spLocks/>
          </p:cNvSpPr>
          <p:nvPr/>
        </p:nvSpPr>
        <p:spPr>
          <a:xfrm>
            <a:off x="369795" y="4904872"/>
            <a:ext cx="3876675" cy="1647825"/>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유사한 스타일의 옷이 있는지도 모르고 또 사는 사람들</a:t>
            </a:r>
            <a:endParaRPr lang="ko-KR" altLang="en-US" sz="1800" dirty="0"/>
          </a:p>
        </p:txBody>
      </p:sp>
      <p:grpSp>
        <p:nvGrpSpPr>
          <p:cNvPr id="65" name="Google Shape;1502;p36"/>
          <p:cNvGrpSpPr/>
          <p:nvPr/>
        </p:nvGrpSpPr>
        <p:grpSpPr>
          <a:xfrm>
            <a:off x="1366175" y="4939875"/>
            <a:ext cx="671210" cy="644929"/>
            <a:chOff x="2438175" y="3242700"/>
            <a:chExt cx="482250" cy="480850"/>
          </a:xfrm>
        </p:grpSpPr>
        <p:sp>
          <p:nvSpPr>
            <p:cNvPr id="66" name="Google Shape;1503;p36"/>
            <p:cNvSpPr/>
            <p:nvPr/>
          </p:nvSpPr>
          <p:spPr>
            <a:xfrm>
              <a:off x="246955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4;p36"/>
            <p:cNvSpPr/>
            <p:nvPr/>
          </p:nvSpPr>
          <p:spPr>
            <a:xfrm>
              <a:off x="246955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5;p36"/>
            <p:cNvSpPr/>
            <p:nvPr/>
          </p:nvSpPr>
          <p:spPr>
            <a:xfrm>
              <a:off x="243817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506;p36"/>
            <p:cNvGrpSpPr/>
            <p:nvPr/>
          </p:nvGrpSpPr>
          <p:grpSpPr>
            <a:xfrm>
              <a:off x="2500950" y="3242700"/>
              <a:ext cx="419475" cy="480850"/>
              <a:chOff x="2500950" y="3242700"/>
              <a:chExt cx="419475" cy="480850"/>
            </a:xfrm>
          </p:grpSpPr>
          <p:sp>
            <p:nvSpPr>
              <p:cNvPr id="70" name="Google Shape;1507;p36"/>
              <p:cNvSpPr/>
              <p:nvPr/>
            </p:nvSpPr>
            <p:spPr>
              <a:xfrm>
                <a:off x="2532325" y="3272675"/>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8;p36"/>
              <p:cNvSpPr/>
              <p:nvPr/>
            </p:nvSpPr>
            <p:spPr>
              <a:xfrm>
                <a:off x="25009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9;p36"/>
              <p:cNvSpPr/>
              <p:nvPr/>
            </p:nvSpPr>
            <p:spPr>
              <a:xfrm>
                <a:off x="25009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0;p36"/>
              <p:cNvSpPr/>
              <p:nvPr/>
            </p:nvSpPr>
            <p:spPr>
              <a:xfrm>
                <a:off x="2532325" y="36607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1;p36"/>
              <p:cNvSpPr/>
              <p:nvPr/>
            </p:nvSpPr>
            <p:spPr>
              <a:xfrm>
                <a:off x="2585125" y="324270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p36"/>
              <p:cNvSpPr/>
              <p:nvPr/>
            </p:nvSpPr>
            <p:spPr>
              <a:xfrm>
                <a:off x="2585125" y="369212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3;p36"/>
              <p:cNvSpPr/>
              <p:nvPr/>
            </p:nvSpPr>
            <p:spPr>
              <a:xfrm>
                <a:off x="2773450" y="3272675"/>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4;p36"/>
              <p:cNvSpPr/>
              <p:nvPr/>
            </p:nvSpPr>
            <p:spPr>
              <a:xfrm>
                <a:off x="28262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5;p36"/>
              <p:cNvSpPr/>
              <p:nvPr/>
            </p:nvSpPr>
            <p:spPr>
              <a:xfrm>
                <a:off x="285620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p36"/>
              <p:cNvSpPr/>
              <p:nvPr/>
            </p:nvSpPr>
            <p:spPr>
              <a:xfrm>
                <a:off x="285620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7;p36"/>
              <p:cNvSpPr/>
              <p:nvPr/>
            </p:nvSpPr>
            <p:spPr>
              <a:xfrm>
                <a:off x="28262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8;p36"/>
              <p:cNvSpPr/>
              <p:nvPr/>
            </p:nvSpPr>
            <p:spPr>
              <a:xfrm>
                <a:off x="2773450"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9;p36"/>
              <p:cNvSpPr/>
              <p:nvPr/>
            </p:nvSpPr>
            <p:spPr>
              <a:xfrm>
                <a:off x="288902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20;p36"/>
              <p:cNvSpPr/>
              <p:nvPr/>
            </p:nvSpPr>
            <p:spPr>
              <a:xfrm>
                <a:off x="2510925" y="3378250"/>
                <a:ext cx="115600" cy="115600"/>
              </a:xfrm>
              <a:custGeom>
                <a:avLst/>
                <a:gdLst/>
                <a:ahLst/>
                <a:cxnLst/>
                <a:rect l="l" t="t" r="r" b="b"/>
                <a:pathLst>
                  <a:path w="4624" h="4624" extrusionOk="0">
                    <a:moveTo>
                      <a:pt x="1713" y="1"/>
                    </a:moveTo>
                    <a:lnTo>
                      <a:pt x="1713" y="1656"/>
                    </a:lnTo>
                    <a:lnTo>
                      <a:pt x="1" y="1656"/>
                    </a:lnTo>
                    <a:lnTo>
                      <a:pt x="1" y="2911"/>
                    </a:lnTo>
                    <a:lnTo>
                      <a:pt x="1713" y="2911"/>
                    </a:lnTo>
                    <a:lnTo>
                      <a:pt x="1713" y="4623"/>
                    </a:lnTo>
                    <a:lnTo>
                      <a:pt x="2968" y="4623"/>
                    </a:lnTo>
                    <a:lnTo>
                      <a:pt x="2968" y="2911"/>
                    </a:lnTo>
                    <a:lnTo>
                      <a:pt x="4623" y="2911"/>
                    </a:lnTo>
                    <a:lnTo>
                      <a:pt x="4623" y="1656"/>
                    </a:lnTo>
                    <a:lnTo>
                      <a:pt x="2968" y="1656"/>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1;p36"/>
              <p:cNvSpPr/>
              <p:nvPr/>
            </p:nvSpPr>
            <p:spPr>
              <a:xfrm>
                <a:off x="2732075" y="3378250"/>
                <a:ext cx="114175" cy="115600"/>
              </a:xfrm>
              <a:custGeom>
                <a:avLst/>
                <a:gdLst/>
                <a:ahLst/>
                <a:cxnLst/>
                <a:rect l="l" t="t" r="r" b="b"/>
                <a:pathLst>
                  <a:path w="4567" h="4624" extrusionOk="0">
                    <a:moveTo>
                      <a:pt x="1656" y="1"/>
                    </a:moveTo>
                    <a:lnTo>
                      <a:pt x="1656" y="1656"/>
                    </a:lnTo>
                    <a:lnTo>
                      <a:pt x="1" y="1656"/>
                    </a:lnTo>
                    <a:lnTo>
                      <a:pt x="1" y="2911"/>
                    </a:lnTo>
                    <a:lnTo>
                      <a:pt x="1656" y="2911"/>
                    </a:lnTo>
                    <a:lnTo>
                      <a:pt x="1656" y="4623"/>
                    </a:lnTo>
                    <a:lnTo>
                      <a:pt x="2911" y="4623"/>
                    </a:lnTo>
                    <a:lnTo>
                      <a:pt x="2911" y="2911"/>
                    </a:lnTo>
                    <a:lnTo>
                      <a:pt x="4566" y="2911"/>
                    </a:lnTo>
                    <a:lnTo>
                      <a:pt x="4566" y="1656"/>
                    </a:lnTo>
                    <a:lnTo>
                      <a:pt x="2911" y="1656"/>
                    </a:lnTo>
                    <a:lnTo>
                      <a:pt x="2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2;p36"/>
              <p:cNvSpPr/>
              <p:nvPr/>
            </p:nvSpPr>
            <p:spPr>
              <a:xfrm>
                <a:off x="2595100"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3;p36"/>
              <p:cNvSpPr/>
              <p:nvPr/>
            </p:nvSpPr>
            <p:spPr>
              <a:xfrm>
                <a:off x="2732075"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4;p36"/>
              <p:cNvSpPr/>
              <p:nvPr/>
            </p:nvSpPr>
            <p:spPr>
              <a:xfrm>
                <a:off x="2626500" y="362935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5;p36"/>
              <p:cNvSpPr/>
              <p:nvPr/>
            </p:nvSpPr>
            <p:spPr>
              <a:xfrm>
                <a:off x="2626500" y="350380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 name="Google Shape;1638;p37"/>
          <p:cNvCxnSpPr/>
          <p:nvPr/>
        </p:nvCxnSpPr>
        <p:spPr>
          <a:xfrm flipV="1">
            <a:off x="407257" y="5798600"/>
            <a:ext cx="2589046" cy="813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911" y="1875379"/>
            <a:ext cx="3723164" cy="323165"/>
          </a:xfrm>
          <a:prstGeom prst="rect">
            <a:avLst/>
          </a:prstGeom>
        </p:spPr>
        <p:txBody>
          <a:bodyPr wrap="square">
            <a:spAutoFit/>
          </a:bodyPr>
          <a:lstStyle/>
          <a:p>
            <a:pPr>
              <a:lnSpc>
                <a:spcPct val="150000"/>
              </a:lnSpc>
            </a:pPr>
            <a:r>
              <a:rPr 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a:t>
            </a:r>
            <a:r>
              <a:rPr lang="ko-KR" alt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자유롭게 소통</a:t>
            </a:r>
            <a:r>
              <a:rPr lang="en-US" altLang="ko-KR"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 </a:t>
            </a:r>
            <a:r>
              <a:rPr lang="ko-KR" altLang="en-US"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할 수 있는 패션관련 소셜 미디어가 부족</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626670" y="725303"/>
            <a:ext cx="2337499" cy="830997"/>
          </a:xfrm>
          <a:prstGeom prst="rect">
            <a:avLst/>
          </a:prstGeom>
          <a:noFill/>
        </p:spPr>
        <p:txBody>
          <a:bodyPr wrap="none" rtlCol="0">
            <a:spAutoFit/>
          </a:bodyPr>
          <a:lstStyle/>
          <a:p>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차별점</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870" b="10870"/>
          <a:stretch>
            <a:fillRect/>
          </a:stretch>
        </p:blipFill>
        <p:spPr/>
      </p:pic>
      <p:sp>
        <p:nvSpPr>
          <p:cNvPr id="7" name="Rectangle 1"/>
          <p:cNvSpPr/>
          <p:nvPr/>
        </p:nvSpPr>
        <p:spPr>
          <a:xfrm>
            <a:off x="665911" y="2219528"/>
            <a:ext cx="3723164" cy="298095"/>
          </a:xfrm>
          <a:prstGeom prst="rect">
            <a:avLst/>
          </a:prstGeom>
        </p:spPr>
        <p:txBody>
          <a:bodyPr wrap="square">
            <a:spAutoFit/>
          </a:bodyPr>
          <a:lstStyle/>
          <a:p>
            <a:pPr>
              <a:lnSpc>
                <a:spcPct val="150000"/>
              </a:lnSpc>
            </a:pPr>
            <a:r>
              <a:rPr lang="ko-KR" altLang="en-US" sz="1000" dirty="0"/>
              <a:t>훈수 게시판을 통해 양방향 소통</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1"/>
          <p:cNvSpPr/>
          <p:nvPr/>
        </p:nvSpPr>
        <p:spPr>
          <a:xfrm>
            <a:off x="665911" y="3429000"/>
            <a:ext cx="3723164" cy="784830"/>
          </a:xfrm>
          <a:prstGeom prst="rect">
            <a:avLst/>
          </a:prstGeom>
        </p:spPr>
        <p:txBody>
          <a:bodyPr wrap="square">
            <a:spAutoFit/>
          </a:bodyPr>
          <a:lstStyle/>
          <a:p>
            <a:pPr>
              <a:lnSpc>
                <a:spcPct val="150000"/>
              </a:lnSpc>
            </a:pPr>
            <a:r>
              <a:rPr lang="ko-KR" altLang="en-US" sz="1000" dirty="0"/>
              <a:t>기존의 </a:t>
            </a:r>
            <a:r>
              <a:rPr lang="en-US" altLang="ko-KR" sz="1000" dirty="0"/>
              <a:t>SNS </a:t>
            </a:r>
            <a:r>
              <a:rPr lang="ko-KR" altLang="en-US" sz="1000" dirty="0"/>
              <a:t>처럼 본인의 스타일을 </a:t>
            </a:r>
            <a:r>
              <a:rPr lang="ko-KR" altLang="en-US" sz="1000" dirty="0" err="1"/>
              <a:t>피드에</a:t>
            </a:r>
            <a:r>
              <a:rPr lang="ko-KR" altLang="en-US" sz="1000" dirty="0"/>
              <a:t> 업로드하는 것 뿐만 아니라</a:t>
            </a:r>
            <a:r>
              <a:rPr lang="en-US" altLang="ko-KR" sz="1000" dirty="0"/>
              <a:t>, </a:t>
            </a:r>
            <a:r>
              <a:rPr lang="ko-KR" altLang="en-US" sz="1000" dirty="0"/>
              <a:t>다른 사람들에게 조언을 요청하고 의견들을 수렴할 수 있는 </a:t>
            </a:r>
            <a:r>
              <a:rPr lang="ko-KR" altLang="en-US" sz="1000" dirty="0" smtClean="0"/>
              <a:t>공간이 </a:t>
            </a:r>
            <a:r>
              <a:rPr lang="ko-KR" altLang="en-US" sz="1000" dirty="0"/>
              <a:t>있다는 점이 </a:t>
            </a:r>
            <a:r>
              <a:rPr lang="ko-KR" altLang="en-US" sz="1000" dirty="0" err="1" smtClean="0"/>
              <a:t>오시옵소</a:t>
            </a:r>
            <a:r>
              <a:rPr lang="ko-KR" altLang="en-US" sz="1000" dirty="0" smtClean="0"/>
              <a:t> 서비스의 </a:t>
            </a:r>
            <a:r>
              <a:rPr lang="ko-KR" altLang="en-US" sz="1000" dirty="0" err="1"/>
              <a:t>차별점</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465</Words>
  <Application>Microsoft Office PowerPoint</Application>
  <PresentationFormat>와이드스크린</PresentationFormat>
  <Paragraphs>62</Paragraphs>
  <Slides>13</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13</vt:i4>
      </vt:variant>
    </vt:vector>
  </HeadingPairs>
  <TitlesOfParts>
    <vt:vector size="31" baseType="lpstr">
      <vt:lpstr>Grandview Display</vt:lpstr>
      <vt:lpstr>Julietta</vt:lpstr>
      <vt:lpstr>Lato</vt:lpstr>
      <vt:lpstr>Lato Black</vt:lpstr>
      <vt:lpstr>Lato Light</vt:lpstr>
      <vt:lpstr>LINE Seed Sans</vt:lpstr>
      <vt:lpstr>LINE Seed Sans KR Bold</vt:lpstr>
      <vt:lpstr>LINE Seed Sans KR Regular</vt:lpstr>
      <vt:lpstr>Painting With Chocolate</vt:lpstr>
      <vt:lpstr>Playfair Display</vt:lpstr>
      <vt:lpstr>교보 손글씨 2020 박도연</vt:lpstr>
      <vt:lpstr>맑은 고딕</vt:lpstr>
      <vt:lpstr>Arial</vt:lpstr>
      <vt:lpstr>Calibri</vt:lpstr>
      <vt:lpstr>Calibri Light</vt:lpstr>
      <vt:lpstr>Francisco</vt:lpstr>
      <vt:lpstr>Nickainley Normal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88</cp:revision>
  <dcterms:created xsi:type="dcterms:W3CDTF">2017-12-08T12:02:54Z</dcterms:created>
  <dcterms:modified xsi:type="dcterms:W3CDTF">2023-02-16T15:51:48Z</dcterms:modified>
</cp:coreProperties>
</file>